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383" r:id="rId2"/>
    <p:sldId id="384" r:id="rId3"/>
    <p:sldId id="375" r:id="rId4"/>
    <p:sldId id="385" r:id="rId5"/>
    <p:sldId id="386" r:id="rId6"/>
    <p:sldId id="387" r:id="rId7"/>
    <p:sldId id="388" r:id="rId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FE1311B-67F5-4BC9-80D2-C71021B5CCC9}">
          <p14:sldIdLst>
            <p14:sldId id="383"/>
            <p14:sldId id="384"/>
            <p14:sldId id="375"/>
            <p14:sldId id="385"/>
            <p14:sldId id="386"/>
            <p14:sldId id="387"/>
            <p14:sldId id="388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0000"/>
    <a:srgbClr val="333E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24" autoAdjust="0"/>
    <p:restoredTop sz="90760" autoAdjust="0"/>
  </p:normalViewPr>
  <p:slideViewPr>
    <p:cSldViewPr snapToGrid="0">
      <p:cViewPr>
        <p:scale>
          <a:sx n="40" d="100"/>
          <a:sy n="40" d="100"/>
        </p:scale>
        <p:origin x="-1915" y="-9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8820644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8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1"/>
            <a:ext cx="2844800" cy="36830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CFF4C58-A1E4-4FF8-BED2-B70A5BEC4241}"/>
              </a:ext>
            </a:extLst>
          </p:cNvPr>
          <p:cNvSpPr txBox="1"/>
          <p:nvPr userDrawn="1"/>
        </p:nvSpPr>
        <p:spPr>
          <a:xfrm>
            <a:off x="11315702" y="6109081"/>
            <a:ext cx="457200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50B3F654-BA31-45D8-9760-D96F88A901F1}" type="slidenum">
              <a:rPr kumimoji="0" lang="ru-RU" sz="1800" b="0" i="0" u="none" strike="noStrike" cap="none" spc="0" normalizeH="0" baseline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6" name="Параллелограмм 6">
            <a:extLst>
              <a:ext uri="{FF2B5EF4-FFF2-40B4-BE49-F238E27FC236}">
                <a16:creationId xmlns="" xmlns:a16="http://schemas.microsoft.com/office/drawing/2014/main" id="{D12C74E9-3C5B-401D-B0EE-4D9CF8264DDD}"/>
              </a:ext>
            </a:extLst>
          </p:cNvPr>
          <p:cNvSpPr/>
          <p:nvPr userDrawn="1"/>
        </p:nvSpPr>
        <p:spPr>
          <a:xfrm rot="18919285">
            <a:off x="-547864" y="792196"/>
            <a:ext cx="1846764" cy="768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82D5A00-6D7C-433C-9385-EAEA5DC404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/>
          <a:srcRect l="65701"/>
          <a:stretch/>
        </p:blipFill>
        <p:spPr>
          <a:xfrm>
            <a:off x="10990427" y="253999"/>
            <a:ext cx="972974" cy="808007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="" xmlns:a16="http://schemas.microsoft.com/office/drawing/2014/main" id="{8E089A20-7E2E-4FBB-B2D6-0A26AC294D5F}"/>
              </a:ext>
            </a:extLst>
          </p:cNvPr>
          <p:cNvGrpSpPr/>
          <p:nvPr userDrawn="1"/>
        </p:nvGrpSpPr>
        <p:grpSpPr>
          <a:xfrm>
            <a:off x="11734801" y="5137808"/>
            <a:ext cx="457200" cy="1617800"/>
            <a:chOff x="2695043" y="1763491"/>
            <a:chExt cx="253092" cy="895565"/>
          </a:xfrm>
        </p:grpSpPr>
        <p:sp>
          <p:nvSpPr>
            <p:cNvPr id="9" name="Параллелограмм 10">
              <a:extLst>
                <a:ext uri="{FF2B5EF4-FFF2-40B4-BE49-F238E27FC236}">
                  <a16:creationId xmlns="" xmlns:a16="http://schemas.microsoft.com/office/drawing/2014/main" id="{3C834135-CB5B-4ADA-9478-AA0F39D084A8}"/>
                </a:ext>
              </a:extLst>
            </p:cNvPr>
            <p:cNvSpPr/>
            <p:nvPr/>
          </p:nvSpPr>
          <p:spPr>
            <a:xfrm rot="16200000">
              <a:off x="2517589" y="1940945"/>
              <a:ext cx="608000" cy="253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" name="Параллелограмм 10">
              <a:extLst>
                <a:ext uri="{FF2B5EF4-FFF2-40B4-BE49-F238E27FC236}">
                  <a16:creationId xmlns="" xmlns:a16="http://schemas.microsoft.com/office/drawing/2014/main" id="{4B5A1097-C484-469D-A1A9-EF053DB61C8E}"/>
                </a:ext>
              </a:extLst>
            </p:cNvPr>
            <p:cNvSpPr/>
            <p:nvPr/>
          </p:nvSpPr>
          <p:spPr>
            <a:xfrm rot="16200000">
              <a:off x="2694696" y="2405617"/>
              <a:ext cx="357897" cy="148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C:\Users\Пользователь\Desktop\ФОТО для ТР\logo_tochka_rosta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3728" y="215154"/>
            <a:ext cx="11180203" cy="6135477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694651" y="1721224"/>
            <a:ext cx="9957294" cy="2024327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 algn="l">
              <a:defRPr sz="3200"/>
            </a:lvl1pPr>
          </a:lstStyle>
          <a:p>
            <a:pPr algn="ctr"/>
            <a:r>
              <a:rPr lang="ru-RU" dirty="0" smtClean="0"/>
              <a:t>Деятельность Центра образования</a:t>
            </a:r>
            <a:br>
              <a:rPr lang="ru-RU" dirty="0" smtClean="0"/>
            </a:br>
            <a:r>
              <a:rPr lang="ru-RU" dirty="0" smtClean="0"/>
              <a:t>естественно-научной и технологической направленностей «Точка роста»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>
                <a:solidFill>
                  <a:srgbClr val="FF0000"/>
                </a:solidFill>
              </a:rPr>
              <a:t>МБОУ </a:t>
            </a:r>
            <a:r>
              <a:rPr lang="ru-RU" i="1" dirty="0" err="1" smtClean="0">
                <a:solidFill>
                  <a:srgbClr val="FF0000"/>
                </a:solidFill>
              </a:rPr>
              <a:t>Среднетиганская</a:t>
            </a:r>
            <a:r>
              <a:rPr lang="ru-RU" i="1" dirty="0" smtClean="0">
                <a:solidFill>
                  <a:srgbClr val="FF0000"/>
                </a:solidFill>
              </a:rPr>
              <a:t> СОШ Алексеевского муниципального района Республики Татарстан</a:t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dirty="0" smtClean="0"/>
              <a:t>в рамках федерального проекта «Современная школа» национального проекта «Образование»</a:t>
            </a:r>
            <a:endParaRPr dirty="0"/>
          </a:p>
        </p:txBody>
      </p:sp>
      <p:sp>
        <p:nvSpPr>
          <p:cNvPr id="39" name="Параллелограмм 10"/>
          <p:cNvSpPr/>
          <p:nvPr/>
        </p:nvSpPr>
        <p:spPr>
          <a:xfrm rot="18919285">
            <a:off x="-1047359" y="4355575"/>
            <a:ext cx="3536020" cy="1471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B477E7C-7A5D-416F-9C93-5F5C6FA3C5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701"/>
          <a:stretch/>
        </p:blipFill>
        <p:spPr>
          <a:xfrm>
            <a:off x="10165557" y="571561"/>
            <a:ext cx="1500818" cy="1246354"/>
          </a:xfrm>
          <a:prstGeom prst="rect">
            <a:avLst/>
          </a:prstGeom>
        </p:spPr>
      </p:pic>
      <p:grpSp>
        <p:nvGrpSpPr>
          <p:cNvPr id="2" name="Группа 12">
            <a:extLst>
              <a:ext uri="{FF2B5EF4-FFF2-40B4-BE49-F238E27FC236}">
                <a16:creationId xmlns="" xmlns:a16="http://schemas.microsoft.com/office/drawing/2014/main" id="{D3C851A9-2A69-4F31-A4D3-D3732CB97344}"/>
              </a:ext>
            </a:extLst>
          </p:cNvPr>
          <p:cNvGrpSpPr/>
          <p:nvPr/>
        </p:nvGrpSpPr>
        <p:grpSpPr>
          <a:xfrm>
            <a:off x="11734801" y="5114883"/>
            <a:ext cx="457200" cy="1617800"/>
            <a:chOff x="2695043" y="1763491"/>
            <a:chExt cx="253092" cy="895565"/>
          </a:xfrm>
        </p:grpSpPr>
        <p:sp>
          <p:nvSpPr>
            <p:cNvPr id="14" name="Параллелограмм 10">
              <a:extLst>
                <a:ext uri="{FF2B5EF4-FFF2-40B4-BE49-F238E27FC236}">
                  <a16:creationId xmlns="" xmlns:a16="http://schemas.microsoft.com/office/drawing/2014/main" id="{2C1651FA-4F86-45F6-886C-00E8BE941B88}"/>
                </a:ext>
              </a:extLst>
            </p:cNvPr>
            <p:cNvSpPr/>
            <p:nvPr/>
          </p:nvSpPr>
          <p:spPr>
            <a:xfrm rot="16200000">
              <a:off x="2517589" y="1940945"/>
              <a:ext cx="608000" cy="253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" name="Параллелограмм 10">
              <a:extLst>
                <a:ext uri="{FF2B5EF4-FFF2-40B4-BE49-F238E27FC236}">
                  <a16:creationId xmlns="" xmlns:a16="http://schemas.microsoft.com/office/drawing/2014/main" id="{CE23A654-155F-4B0F-9110-A9A29F8DEB34}"/>
                </a:ext>
              </a:extLst>
            </p:cNvPr>
            <p:cNvSpPr/>
            <p:nvPr/>
          </p:nvSpPr>
          <p:spPr>
            <a:xfrm rot="16200000">
              <a:off x="2694696" y="2405617"/>
              <a:ext cx="357897" cy="148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1028" name="Picture 4" descr="C:\Users\Администратор\Desktop\Точка Рост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82" y="286871"/>
            <a:ext cx="2432612" cy="243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7323" y="1261596"/>
            <a:ext cx="9921689" cy="917575"/>
          </a:xfrm>
        </p:spPr>
        <p:txBody>
          <a:bodyPr>
            <a:noAutofit/>
          </a:bodyPr>
          <a:lstStyle/>
          <a:p>
            <a:pPr algn="ctr"/>
            <a:r>
              <a:rPr lang="ru-RU" sz="2400" i="1" dirty="0">
                <a:solidFill>
                  <a:srgbClr val="FF0000"/>
                </a:solidFill>
              </a:rPr>
              <a:t>МБОУ </a:t>
            </a:r>
            <a:r>
              <a:rPr lang="ru-RU" sz="2400" i="1" dirty="0" err="1">
                <a:solidFill>
                  <a:srgbClr val="FF0000"/>
                </a:solidFill>
              </a:rPr>
              <a:t>Среднетиганская</a:t>
            </a:r>
            <a:r>
              <a:rPr lang="ru-RU" sz="2400" i="1" dirty="0">
                <a:solidFill>
                  <a:srgbClr val="FF0000"/>
                </a:solidFill>
              </a:rPr>
              <a:t> СОШ </a:t>
            </a:r>
            <a:r>
              <a:rPr lang="ru-RU" sz="2400" i="1" dirty="0" smtClean="0">
                <a:solidFill>
                  <a:srgbClr val="FF0000"/>
                </a:solidFill>
              </a:rPr>
              <a:t/>
            </a:r>
            <a:br>
              <a:rPr lang="ru-RU" sz="2400" i="1" dirty="0" smtClean="0">
                <a:solidFill>
                  <a:srgbClr val="FF0000"/>
                </a:solidFill>
              </a:rPr>
            </a:br>
            <a:r>
              <a:rPr lang="ru-RU" sz="2400" i="1" dirty="0" smtClean="0">
                <a:solidFill>
                  <a:srgbClr val="FF0000"/>
                </a:solidFill>
              </a:rPr>
              <a:t>Алексеевского </a:t>
            </a:r>
            <a:r>
              <a:rPr lang="ru-RU" sz="2400" i="1" dirty="0">
                <a:solidFill>
                  <a:srgbClr val="FF0000"/>
                </a:solidFill>
              </a:rPr>
              <a:t>муниципального района Республики Татарстан</a:t>
            </a:r>
            <a:br>
              <a:rPr lang="ru-RU" sz="2400" i="1" dirty="0">
                <a:solidFill>
                  <a:srgbClr val="FF0000"/>
                </a:solidFill>
              </a:rPr>
            </a:br>
            <a:r>
              <a:rPr lang="ru-RU" sz="2400" i="1" dirty="0"/>
              <a:t/>
            </a:r>
            <a:br>
              <a:rPr lang="ru-RU" sz="2400" i="1" dirty="0"/>
            </a:br>
            <a:endParaRPr lang="ru-RU" sz="24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600" y="2033586"/>
            <a:ext cx="5422899" cy="406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adm\Downloads\photo_5197192169880930688_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2033586"/>
            <a:ext cx="5422900" cy="406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365125"/>
            <a:ext cx="9105900" cy="112077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Кабинет физики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dm\Documents\16947598922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50" y="1885950"/>
            <a:ext cx="5232400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\Documents\16947598922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51" y="1885950"/>
            <a:ext cx="5232399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29834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365125"/>
            <a:ext cx="8934450" cy="146367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Кабинет биологии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dm\Documents\16947598921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1843086"/>
            <a:ext cx="5314950" cy="398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\Documents\16947598924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19" y="1815701"/>
            <a:ext cx="5387975" cy="4040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886337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365125"/>
            <a:ext cx="9448800" cy="150177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Кабинет химии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06" y="1809750"/>
            <a:ext cx="5710167" cy="4287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adm\Documents\16947598921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473" y="1809750"/>
            <a:ext cx="5717118" cy="428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44486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8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525199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1652</TotalTime>
  <Words>12</Words>
  <Application>Microsoft Office PowerPoint</Application>
  <PresentationFormat>Произвольный</PresentationFormat>
  <Paragraphs>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Деятельность Центра образования естественно-научной и технологической направленностей «Точка роста»    МБОУ Среднетиганская СОШ Алексеевского муниципального района Республики Татарстан  в рамках федерального проекта «Современная школа» национального проекта «Образование»</vt:lpstr>
      <vt:lpstr>МБОУ Среднетиганская СОШ  Алексеевского муниципального района Республики Татарстан  </vt:lpstr>
      <vt:lpstr>Кабинет физики</vt:lpstr>
      <vt:lpstr>Кабинет биологии</vt:lpstr>
      <vt:lpstr>Кабинет химии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создании федеральной сети Центров образования цифрового и гуманитарного профилей «Точка роста»</dc:title>
  <dc:creator>Лариса Сулима</dc:creator>
  <cp:lastModifiedBy>adm</cp:lastModifiedBy>
  <cp:revision>191</cp:revision>
  <dcterms:modified xsi:type="dcterms:W3CDTF">2023-09-21T16:31:33Z</dcterms:modified>
</cp:coreProperties>
</file>